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E92BE-BEE7-456D-8457-1DA86AED2C2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983A1-3CEC-42FB-9336-F3606C892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77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6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9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7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8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8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7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5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9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6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</a:t>
            </a:r>
            <a:r>
              <a:rPr lang="en-US" sz="3600" smtClean="0">
                <a:solidFill>
                  <a:srgbClr val="0070C0"/>
                </a:solidFill>
              </a:rPr>
              <a:t>Clase 702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</a:t>
            </a:r>
            <a:r>
              <a:rPr lang="en-US" sz="3600" dirty="0">
                <a:solidFill>
                  <a:srgbClr val="0070C0"/>
                </a:solidFill>
              </a:rPr>
              <a:t>3</a:t>
            </a:r>
            <a:r>
              <a:rPr lang="en-US" sz="3600" dirty="0" smtClean="0">
                <a:solidFill>
                  <a:srgbClr val="0070C0"/>
                </a:solidFill>
              </a:rPr>
              <a:t> de </a:t>
            </a:r>
            <a:r>
              <a:rPr lang="en-US" sz="3600" dirty="0" err="1" smtClean="0">
                <a:solidFill>
                  <a:srgbClr val="0070C0"/>
                </a:solidFill>
              </a:rPr>
              <a:t>febrero</a:t>
            </a:r>
            <a:r>
              <a:rPr lang="en-US" sz="3600" dirty="0" smtClean="0">
                <a:solidFill>
                  <a:srgbClr val="0070C0"/>
                </a:solidFill>
              </a:rPr>
              <a:t> del 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#39d: 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la </a:t>
            </a:r>
            <a:r>
              <a:rPr lang="en-US" dirty="0" err="1" smtClean="0"/>
              <a:t>vida</a:t>
            </a:r>
            <a:r>
              <a:rPr lang="en-US" dirty="0" smtClean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jovenes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first part of the film, </a:t>
            </a:r>
            <a:r>
              <a:rPr lang="en-US" dirty="0" err="1" smtClean="0"/>
              <a:t>Zulema</a:t>
            </a:r>
            <a:r>
              <a:rPr lang="en-US" dirty="0" smtClean="0"/>
              <a:t> states that she doesn’t have any dreams; Why do you think this is? What dreams could she have? Could she be able to try to make them come true? How?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segunda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39d: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</a:t>
            </a:r>
            <a:r>
              <a:rPr lang="en-US">
                <a:solidFill>
                  <a:prstClr val="black"/>
                </a:solidFill>
              </a:rPr>
              <a:t>the </a:t>
            </a:r>
            <a:r>
              <a:rPr lang="en-US" smtClean="0">
                <a:solidFill>
                  <a:prstClr val="black"/>
                </a:solidFill>
              </a:rPr>
              <a:t>2nd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902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115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3 de febrero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15 de enero del 2016</dc:title>
  <dc:creator>Helen Zumaeta</dc:creator>
  <cp:lastModifiedBy>Helen Zumaeta</cp:lastModifiedBy>
  <cp:revision>3</cp:revision>
  <dcterms:created xsi:type="dcterms:W3CDTF">2016-01-15T15:53:27Z</dcterms:created>
  <dcterms:modified xsi:type="dcterms:W3CDTF">2017-02-06T18:27:28Z</dcterms:modified>
</cp:coreProperties>
</file>